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0"/>
  </p:notesMasterIdLst>
  <p:sldIdLst>
    <p:sldId id="263" r:id="rId2"/>
    <p:sldId id="270" r:id="rId3"/>
    <p:sldId id="264" r:id="rId4"/>
    <p:sldId id="267" r:id="rId5"/>
    <p:sldId id="268" r:id="rId6"/>
    <p:sldId id="265" r:id="rId7"/>
    <p:sldId id="266" r:id="rId8"/>
    <p:sldId id="269" r:id="rId9"/>
    <p:sldId id="271" r:id="rId10"/>
    <p:sldId id="257" r:id="rId11"/>
    <p:sldId id="258" r:id="rId12"/>
    <p:sldId id="259" r:id="rId13"/>
    <p:sldId id="260" r:id="rId14"/>
    <p:sldId id="261" r:id="rId15"/>
    <p:sldId id="262" r:id="rId16"/>
    <p:sldId id="272" r:id="rId17"/>
    <p:sldId id="274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9691"/>
    <a:srgbClr val="B8B676"/>
    <a:srgbClr val="BCBB7E"/>
    <a:srgbClr val="C0BF86"/>
    <a:srgbClr val="D9D8B6"/>
    <a:srgbClr val="BDD04E"/>
    <a:srgbClr val="88B1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AA8D8A-13DD-46D6-8349-475496B3B24C}" type="datetimeFigureOut">
              <a:rPr lang="ru-RU" smtClean="0"/>
              <a:pPr/>
              <a:t>28.10.2014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4D38BA-E09A-452F-B9CE-AFB4E55D75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6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77F04-2B37-47D8-BDA9-67AE223820AA}" type="datetime1">
              <a:rPr lang="ru-RU" smtClean="0"/>
              <a:pPr/>
              <a:t>28.10.2014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44F58-4DD9-4FB0-8C4D-819C258FF5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93088-AC33-4544-BAB6-2DEFD4D71D77}" type="datetime1">
              <a:rPr lang="ru-RU" smtClean="0"/>
              <a:pPr/>
              <a:t>28.10.2014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44F58-4DD9-4FB0-8C4D-819C258FF5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8F3E7-427D-4EAC-94B2-CF93F8CE7AED}" type="datetime1">
              <a:rPr lang="ru-RU" smtClean="0"/>
              <a:pPr/>
              <a:t>28.10.2014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44F58-4DD9-4FB0-8C4D-819C258FF5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FBC66-FC9F-401D-9F9C-8B7C828B5B7E}" type="datetime1">
              <a:rPr lang="ru-RU" smtClean="0"/>
              <a:pPr/>
              <a:t>28.10.2014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44F58-4DD9-4FB0-8C4D-819C258FF5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1CAB-7E96-4C80-84FE-CDC577996F0C}" type="datetime1">
              <a:rPr lang="ru-RU" smtClean="0"/>
              <a:pPr/>
              <a:t>28.10.2014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44F58-4DD9-4FB0-8C4D-819C258FF5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CCBF-9072-45EC-974C-04681E09BF80}" type="datetime1">
              <a:rPr lang="ru-RU" smtClean="0"/>
              <a:pPr/>
              <a:t>28.10.2014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644F58-4DD9-4FB0-8C4D-819C258FF5F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D9FB-ACF8-4AFD-AD7F-6B472A48843A}" type="datetime1">
              <a:rPr lang="ru-RU" smtClean="0"/>
              <a:pPr/>
              <a:t>28.10.2014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44F58-4DD9-4FB0-8C4D-819C258FF5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479D3-9773-4FF6-A9E5-CB5961ECD6DC}" type="datetime1">
              <a:rPr lang="ru-RU" smtClean="0"/>
              <a:pPr/>
              <a:t>28.10.2014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AA644F58-4DD9-4FB0-8C4D-819C258FF5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7FCDA08-113B-44B0-80C1-9107BC5EAE8B}" type="datetime1">
              <a:rPr lang="ru-RU" smtClean="0"/>
              <a:pPr/>
              <a:t>28.10.2014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44F58-4DD9-4FB0-8C4D-819C258FF5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FCEE-FE12-414C-9FF9-042C132CAC2A}" type="datetime1">
              <a:rPr lang="ru-RU" smtClean="0"/>
              <a:pPr/>
              <a:t>28.10.2014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44F58-4DD9-4FB0-8C4D-819C258FF5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2D193-C6C6-473E-8C8C-94F35EB4519D}" type="datetime1">
              <a:rPr lang="ru-RU" smtClean="0"/>
              <a:pPr/>
              <a:t>28.10.2014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44F58-4DD9-4FB0-8C4D-819C258FF5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1028093-A118-4DA8-877B-7F42F54C5258}" type="datetime1">
              <a:rPr lang="ru-RU" smtClean="0"/>
              <a:pPr/>
              <a:t>28.10.2014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A644F58-4DD9-4FB0-8C4D-819C258FF5F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69000">
                <a:srgbClr val="292929"/>
              </a:gs>
              <a:gs pos="82001">
                <a:srgbClr val="777777"/>
              </a:gs>
              <a:gs pos="100000">
                <a:srgbClr val="EAEAEA"/>
              </a:gs>
            </a:gsLst>
            <a:lin ang="8100000" scaled="1"/>
            <a:tileRect/>
          </a:gra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857364"/>
            <a:ext cx="5525806" cy="35958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3251543" y="-171400"/>
            <a:ext cx="2640916" cy="16004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Диспут</a:t>
            </a:r>
            <a:endParaRPr lang="ru-RU" sz="4400" b="1" cap="none" spc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algn="ctr"/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94161" y="476672"/>
            <a:ext cx="295568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на</a:t>
            </a:r>
            <a:r>
              <a:rPr lang="ru-RU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тему</a:t>
            </a:r>
            <a:endParaRPr lang="ru-RU" sz="3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908720"/>
            <a:ext cx="90364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«Добро и зло Интернета»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ECCE7-5AE2-48F7-9C00-57F76D1FE5DE}" type="datetime1">
              <a:rPr lang="ru-RU" smtClean="0"/>
              <a:pPr/>
              <a:t>28.10.2014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-107504" y="5500702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Авторская разработка учителя информатики</a:t>
            </a:r>
          </a:p>
          <a:p>
            <a:pPr algn="r"/>
            <a:r>
              <a:rPr lang="ru-RU" sz="1600" b="1" dirty="0" err="1" smtClean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Минибаевой</a:t>
            </a:r>
            <a:r>
              <a:rPr lang="ru-RU" sz="1600" b="1" dirty="0" smtClean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Светланы Юрьевны</a:t>
            </a:r>
          </a:p>
          <a:p>
            <a:pPr algn="r"/>
            <a:r>
              <a:rPr lang="ru-RU" sz="1600" b="1" dirty="0" smtClean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МБОУ «СОШ № 79»</a:t>
            </a:r>
          </a:p>
          <a:p>
            <a:pPr algn="r"/>
            <a:r>
              <a:rPr lang="ru-RU" sz="1600" b="1" dirty="0" smtClean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Казань  2013 год</a:t>
            </a:r>
            <a:endParaRPr lang="ru-RU" sz="1600" b="1" dirty="0">
              <a:solidFill>
                <a:schemeClr val="bg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484784"/>
            <a:ext cx="6498604" cy="3899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5373216"/>
            <a:ext cx="2088232" cy="1285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51520" y="332656"/>
            <a:ext cx="864096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Добро  или  Зло???</a:t>
            </a:r>
            <a:endParaRPr lang="ru-RU" sz="60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CA9B-1670-48A0-8771-E918E3C4C201}" type="datetime1">
              <a:rPr lang="ru-RU" smtClean="0"/>
              <a:pPr/>
              <a:t>28.10.2014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556792"/>
            <a:ext cx="3600399" cy="4927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771800" y="5877272"/>
            <a:ext cx="3672408" cy="64807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-252535" y="2204864"/>
            <a:ext cx="345638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Думайте</a:t>
            </a:r>
          </a:p>
          <a:p>
            <a:pPr algn="ctr"/>
            <a:r>
              <a:rPr lang="ru-RU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сами!</a:t>
            </a:r>
            <a:endParaRPr lang="ru-RU" sz="54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84168" y="2132856"/>
            <a:ext cx="331236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Решайте</a:t>
            </a:r>
          </a:p>
          <a:p>
            <a:pPr algn="ctr"/>
            <a:r>
              <a:rPr lang="ru-RU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сами!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188640"/>
            <a:ext cx="777686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ИНТЕРНЕТ</a:t>
            </a:r>
            <a:endParaRPr lang="ru-RU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D3402-7F0B-4874-9701-E71DF0B641C0}" type="datetime1">
              <a:rPr lang="ru-RU" smtClean="0"/>
              <a:pPr/>
              <a:t>28.10.2014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Овал 2"/>
          <p:cNvSpPr/>
          <p:nvPr/>
        </p:nvSpPr>
        <p:spPr>
          <a:xfrm>
            <a:off x="5868144" y="0"/>
            <a:ext cx="3096344" cy="76470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020272" y="6381328"/>
            <a:ext cx="2123728" cy="476672"/>
          </a:xfrm>
          <a:prstGeom prst="rect">
            <a:avLst/>
          </a:prstGeom>
          <a:solidFill>
            <a:srgbClr val="9B96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32645" y="0"/>
            <a:ext cx="747871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Чего больше?</a:t>
            </a:r>
          </a:p>
          <a:p>
            <a:pPr algn="ctr"/>
            <a:r>
              <a:rPr lang="ru-RU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Вреда или пользы?</a:t>
            </a:r>
            <a:endParaRPr lang="ru-RU" sz="54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BF9B4-38D4-42A5-A960-9BF82CB1C17A}" type="datetime1">
              <a:rPr lang="ru-RU" smtClean="0"/>
              <a:pPr/>
              <a:t>28.10.2014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0"/>
            <a:ext cx="7200799" cy="5877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5157192"/>
            <a:ext cx="3672408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DBBD2-6BCB-4C3A-8781-6EADDC2C4459}" type="datetime1">
              <a:rPr lang="ru-RU" smtClean="0"/>
              <a:pPr/>
              <a:t>28.10.2014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80728"/>
            <a:ext cx="3816424" cy="2592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980728"/>
            <a:ext cx="3744416" cy="2592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861048"/>
            <a:ext cx="3744416" cy="280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933056"/>
            <a:ext cx="3816424" cy="2664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-180528" y="0"/>
            <a:ext cx="950505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Интернету – все возрасты покорны</a:t>
            </a:r>
            <a:endParaRPr lang="ru-RU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020D9-EB59-49C1-8653-3743BD5F006C}" type="datetime1">
              <a:rPr lang="ru-RU" smtClean="0"/>
              <a:pPr/>
              <a:t>28.10.2014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Какая               любовь!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D7FF-FB8E-4DF3-AA50-1577ED89EA55}" type="datetime1">
              <a:rPr lang="ru-RU" smtClean="0"/>
              <a:pPr/>
              <a:t>28.10.2014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43000"/>
            <a:ext cx="6604138" cy="5715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2418754" y="0"/>
            <a:ext cx="43065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Приехали!!!</a:t>
            </a:r>
            <a:endParaRPr lang="ru-RU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5AC2B-EA3E-45F0-B726-B8438C3C8504}" type="datetime1">
              <a:rPr lang="ru-RU" smtClean="0"/>
              <a:pPr/>
              <a:t>28.10.2014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052736"/>
            <a:ext cx="9324528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Рекламные щиты</a:t>
            </a:r>
          </a:p>
          <a:p>
            <a:pPr algn="ctr"/>
            <a:r>
              <a:rPr lang="ru-RU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зарисовки</a:t>
            </a:r>
          </a:p>
          <a:p>
            <a:pPr algn="ctr"/>
            <a:r>
              <a:rPr lang="ru-RU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  тему Интернета</a:t>
            </a:r>
            <a:endParaRPr lang="ru-RU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F11C3-3EEB-416D-B1A7-CADF0C32C765}" type="datetime1">
              <a:rPr lang="ru-RU" smtClean="0"/>
              <a:pPr/>
              <a:t>28.10.2014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0118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846043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«Главная роскошь  -   это роскошь</a:t>
            </a:r>
          </a:p>
          <a:p>
            <a:r>
              <a:rPr lang="ru-RU" sz="3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человеческого общения»</a:t>
            </a:r>
            <a:endParaRPr lang="ru-RU" sz="3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9632" y="3115420"/>
            <a:ext cx="3024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196752"/>
            <a:ext cx="6012160" cy="12926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     </a:t>
            </a:r>
            <a:r>
              <a:rPr lang="ru-RU" sz="2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Антуан</a:t>
            </a: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 де Сент-Экзюпери</a:t>
            </a:r>
          </a:p>
          <a:p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205166" y="5949280"/>
            <a:ext cx="955434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Интернет + </a:t>
            </a:r>
            <a:r>
              <a:rPr lang="en-US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Skype </a:t>
            </a:r>
            <a:r>
              <a:rPr lang="ru-RU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и</a:t>
            </a:r>
            <a:r>
              <a:rPr lang="en-US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эта роскошь - Ваша!</a:t>
            </a:r>
            <a:endParaRPr lang="ru-RU" sz="3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CCB1-3EBC-4BD0-BA20-6D09C6FC9B83}" type="datetime1">
              <a:rPr lang="ru-RU" smtClean="0"/>
              <a:pPr/>
              <a:t>28.10.2014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3816424" cy="34563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 descr="Рисунок 2. Способы использования Интернета детьми от 5 до 14 лет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861048"/>
            <a:ext cx="4464496" cy="280831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Прямоугольник 3"/>
          <p:cNvSpPr/>
          <p:nvPr/>
        </p:nvSpPr>
        <p:spPr>
          <a:xfrm>
            <a:off x="4283968" y="116632"/>
            <a:ext cx="475252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Внимание! </a:t>
            </a:r>
          </a:p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Родители!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23928" y="1628800"/>
            <a:ext cx="522007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Что смотрят ваши</a:t>
            </a:r>
          </a:p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дети в Интернете?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4149080"/>
            <a:ext cx="42484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из 10 детей </a:t>
            </a:r>
            <a:r>
              <a:rPr lang="ru-RU" sz="24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видят онлайновую порнографию!</a:t>
            </a:r>
          </a:p>
          <a:p>
            <a:pPr algn="ctr"/>
            <a:r>
              <a:rPr lang="ru-RU" sz="24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40% детей - однажды </a:t>
            </a:r>
            <a:r>
              <a:rPr lang="ru-RU" sz="24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подвергались сексуальному </a:t>
            </a:r>
            <a:r>
              <a:rPr lang="ru-RU" sz="24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домогательству</a:t>
            </a:r>
            <a:r>
              <a:rPr lang="ru-RU" sz="24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27AAF-19FD-4CCE-9C12-70D646B8CD0F}" type="datetime1">
              <a:rPr lang="ru-RU" smtClean="0"/>
              <a:pPr/>
              <a:t>28.10.2014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2482" y="908721"/>
            <a:ext cx="5482180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88924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Бизнес в Интернете -</a:t>
            </a:r>
            <a:endParaRPr lang="ru-RU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" y="1340768"/>
            <a:ext cx="320384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э</a:t>
            </a:r>
            <a:r>
              <a:rPr lang="ru-RU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то </a:t>
            </a:r>
          </a:p>
          <a:p>
            <a:pPr algn="ctr"/>
            <a:r>
              <a:rPr lang="ru-RU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финансовая</a:t>
            </a:r>
            <a:endParaRPr lang="ru-RU" sz="44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</a:t>
            </a:r>
            <a:r>
              <a:rPr lang="ru-RU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ирамида!!!</a:t>
            </a:r>
            <a:endParaRPr lang="ru-RU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861048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5053372"/>
            <a:ext cx="1912243" cy="1804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5010150"/>
            <a:ext cx="24765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155DC-A4B9-41A0-9F0B-21067FC7D62A}" type="datetime1">
              <a:rPr lang="ru-RU" smtClean="0"/>
              <a:pPr/>
              <a:t>28.10.2014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-140565" y="1"/>
            <a:ext cx="942514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Интернет соединяет людей!</a:t>
            </a:r>
            <a:endParaRPr lang="ru-RU" sz="4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85422" y="6093296"/>
            <a:ext cx="962597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И за это СПАСИБО Интернету!</a:t>
            </a:r>
            <a:endParaRPr lang="ru-RU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DC68-4C12-4DC8-BAD8-CC4E1FC31D2A}" type="datetime1">
              <a:rPr lang="ru-RU" smtClean="0"/>
              <a:pPr/>
              <a:t>28.10.2014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7794" y="0"/>
            <a:ext cx="942179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-324544" y="0"/>
            <a:ext cx="9468544" cy="764704"/>
          </a:xfrm>
          <a:prstGeom prst="rect">
            <a:avLst/>
          </a:prstGeom>
          <a:solidFill>
            <a:srgbClr val="88B1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-252536" y="1"/>
            <a:ext cx="940672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Интернет может быть опасным</a:t>
            </a:r>
            <a:endParaRPr lang="ru-RU" sz="4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F1A35-E0FF-4F93-A372-BC930FA7B7F9}" type="datetime1">
              <a:rPr lang="ru-RU" smtClean="0"/>
              <a:pPr/>
              <a:t>28.10.2014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"/>
            <a:ext cx="7056784" cy="66693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0" y="5733256"/>
            <a:ext cx="9144000" cy="112474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016" y="5445223"/>
            <a:ext cx="9123973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И эти взрослые </a:t>
            </a:r>
            <a:r>
              <a:rPr lang="ru-RU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запрещают</a:t>
            </a:r>
            <a:r>
              <a:rPr lang="ru-RU" sz="4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нам</a:t>
            </a:r>
          </a:p>
          <a:p>
            <a:pPr algn="ctr"/>
            <a:r>
              <a:rPr lang="ru-RU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ковыряться в носу!!!</a:t>
            </a:r>
            <a:endParaRPr lang="ru-RU" sz="4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38E92-7A0F-423B-B13D-ED9E076D104A}" type="datetime1">
              <a:rPr lang="ru-RU" smtClean="0"/>
              <a:pPr/>
              <a:t>28.10.2014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6587" y="1764030"/>
            <a:ext cx="5330825" cy="33299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805339" y="0"/>
            <a:ext cx="753334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Чем станет Интернет</a:t>
            </a:r>
          </a:p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для каждого из нас?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268819" y="4941168"/>
            <a:ext cx="1168166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Это зависит- 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лишь от нас самих!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44208" y="4797152"/>
            <a:ext cx="792088" cy="288032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D28EF-0364-4F82-AEE9-3EE2E2AA07D4}" type="datetime1">
              <a:rPr lang="ru-RU" smtClean="0"/>
              <a:pPr/>
              <a:t>28.10.2014</a:t>
            </a:fld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00042"/>
            <a:ext cx="9160371" cy="7715304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ButtonPour">
              <a:avLst/>
            </a:prstTxWarp>
            <a:spAutoFit/>
          </a:bodyPr>
          <a:lstStyle/>
          <a:p>
            <a:pPr algn="ctr"/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Глупый использует Интернет, чтобы скоротать время,</a:t>
            </a:r>
          </a:p>
          <a:p>
            <a:pPr algn="ctr"/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а  умный  - чтобы приобрести и выиграть его.</a:t>
            </a:r>
          </a:p>
          <a:p>
            <a:pPr algn="ctr"/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(</a:t>
            </a:r>
            <a:r>
              <a:rPr lang="ru-RU" sz="1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Современная пословица</a:t>
            </a:r>
            <a:r>
              <a:rPr lang="ru-RU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)</a:t>
            </a:r>
          </a:p>
          <a:p>
            <a:pPr algn="ctr"/>
            <a:endParaRPr lang="ru-RU" sz="6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4643446"/>
            <a:ext cx="277177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F26F-FDF6-49A1-8472-5D794D15CB35}" type="datetime1">
              <a:rPr lang="ru-RU" smtClean="0"/>
              <a:pPr/>
              <a:t>28.10.2014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71279" y="3571876"/>
            <a:ext cx="880144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всем за работу,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участие,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нимание!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E54EF-BFCD-44AD-9CB8-2876F5950BC5}" type="datetime1">
              <a:rPr lang="ru-RU" smtClean="0"/>
              <a:pPr/>
              <a:t>28.10.2014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42844" y="6429396"/>
            <a:ext cx="8786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Все иллюстрации взяты из сети Интернет</a:t>
            </a:r>
            <a:endParaRPr lang="ru-RU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511</TotalTime>
  <Words>215</Words>
  <Application>Microsoft Office PowerPoint</Application>
  <PresentationFormat>Экран (4:3)</PresentationFormat>
  <Paragraphs>70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Техническая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WolfishLair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Светлана</dc:creator>
  <cp:lastModifiedBy>shkola79-CY</cp:lastModifiedBy>
  <cp:revision>60</cp:revision>
  <dcterms:created xsi:type="dcterms:W3CDTF">2001-12-31T22:16:37Z</dcterms:created>
  <dcterms:modified xsi:type="dcterms:W3CDTF">2014-10-28T05:11:38Z</dcterms:modified>
</cp:coreProperties>
</file>